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  <p1510:client id="{E5322F2A-64D7-4B96-B70E-402074F26D03}" v="1" dt="2025-09-14T19:42:01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custSel modSld">
      <pc:chgData name="Iker Cavadas Ortega" userId="fd0284169627e54c" providerId="LiveId" clId="{E7A7D44D-0A3A-480C-B74F-DE0ED7FE88B6}" dt="2025-09-14T20:03:48.592" v="16" actId="20577"/>
      <pc:docMkLst>
        <pc:docMk/>
      </pc:docMkLst>
      <pc:sldChg chg="delSp modSp mod">
        <pc:chgData name="Iker Cavadas Ortega" userId="fd0284169627e54c" providerId="LiveId" clId="{E7A7D44D-0A3A-480C-B74F-DE0ED7FE88B6}" dt="2025-09-14T19:41:47.174" v="11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41:47.174" v="11" actId="1076"/>
          <ac:spMkLst>
            <pc:docMk/>
            <pc:sldMk cId="627100602" sldId="257"/>
            <ac:spMk id="7" creationId="{05A816EE-73E8-B20C-3CA3-B6F913BA1D91}"/>
          </ac:spMkLst>
        </pc:spChg>
        <pc:picChg chg="del">
          <ac:chgData name="Iker Cavadas Ortega" userId="fd0284169627e54c" providerId="LiveId" clId="{E7A7D44D-0A3A-480C-B74F-DE0ED7FE88B6}" dt="2025-09-14T19:41:41.876" v="10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delSp modSp mod">
        <pc:chgData name="Iker Cavadas Ortega" userId="fd0284169627e54c" providerId="LiveId" clId="{E7A7D44D-0A3A-480C-B74F-DE0ED7FE88B6}" dt="2025-09-14T19:42:01.813" v="14" actId="1076"/>
        <pc:sldMkLst>
          <pc:docMk/>
          <pc:sldMk cId="2156681704" sldId="258"/>
        </pc:sldMkLst>
        <pc:spChg chg="mod">
          <ac:chgData name="Iker Cavadas Ortega" userId="fd0284169627e54c" providerId="LiveId" clId="{E7A7D44D-0A3A-480C-B74F-DE0ED7FE88B6}" dt="2025-09-14T19:41:59.889" v="13" actId="1076"/>
          <ac:spMkLst>
            <pc:docMk/>
            <pc:sldMk cId="2156681704" sldId="258"/>
            <ac:spMk id="7" creationId="{6D6B5EC4-B9E2-9446-5A52-DA33D2C3420A}"/>
          </ac:spMkLst>
        </pc:spChg>
        <pc:grpChg chg="mod">
          <ac:chgData name="Iker Cavadas Ortega" userId="fd0284169627e54c" providerId="LiveId" clId="{E7A7D44D-0A3A-480C-B74F-DE0ED7FE88B6}" dt="2025-09-14T19:42:01.813" v="14" actId="1076"/>
          <ac:grpSpMkLst>
            <pc:docMk/>
            <pc:sldMk cId="2156681704" sldId="258"/>
            <ac:grpSpMk id="6" creationId="{F8BDB1AD-CA5E-86C2-1315-DE3FFDDD41DC}"/>
          </ac:grpSpMkLst>
        </pc:grpChg>
        <pc:picChg chg="del">
          <ac:chgData name="Iker Cavadas Ortega" userId="fd0284169627e54c" providerId="LiveId" clId="{E7A7D44D-0A3A-480C-B74F-DE0ED7FE88B6}" dt="2025-09-14T19:41:51.693" v="12" actId="478"/>
          <ac:picMkLst>
            <pc:docMk/>
            <pc:sldMk cId="2156681704" sldId="258"/>
            <ac:picMk id="3" creationId="{8D4761E7-975D-7FF3-E32D-E4E73CFC8EC4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76" creationId="{F688DEC3-8597-4CA1-DADC-4E48D606B079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78" creationId="{3E7325F9-3BDA-E343-0073-DE62EDC2C296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80" creationId="{E676D234-B792-40D6-E390-DFF7CFC0C65A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82" creationId="{83E16595-0C75-D2A6-20EB-A2C34A6A21B1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86" creationId="{F8572F1D-13B7-66E7-BCAB-F1D1F972E57B}"/>
          </ac:picMkLst>
        </pc:picChg>
        <pc:picChg chg="mod">
          <ac:chgData name="Iker Cavadas Ortega" userId="fd0284169627e54c" providerId="LiveId" clId="{E7A7D44D-0A3A-480C-B74F-DE0ED7FE88B6}" dt="2025-09-14T19:42:01.813" v="14" actId="1076"/>
          <ac:picMkLst>
            <pc:docMk/>
            <pc:sldMk cId="2156681704" sldId="258"/>
            <ac:picMk id="3088" creationId="{DA66DBB7-867C-8685-933F-7B99161366EA}"/>
          </ac:picMkLst>
        </pc:picChg>
      </pc:sldChg>
      <pc:sldChg chg="modSp mod">
        <pc:chgData name="Iker Cavadas Ortega" userId="fd0284169627e54c" providerId="LiveId" clId="{E7A7D44D-0A3A-480C-B74F-DE0ED7FE88B6}" dt="2025-09-14T20:03:48.592" v="16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20:03:48.592" v="16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357881" y="2151727"/>
            <a:ext cx="389760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BARESI!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2554459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9689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2025-09-14T20:03:51Z</dcterms:modified>
</cp:coreProperties>
</file>